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74" r:id="rId5"/>
    <p:sldId id="264" r:id="rId6"/>
    <p:sldId id="272" r:id="rId7"/>
    <p:sldId id="275" r:id="rId8"/>
    <p:sldId id="258" r:id="rId9"/>
    <p:sldId id="273" r:id="rId10"/>
    <p:sldId id="265" r:id="rId11"/>
    <p:sldId id="271" r:id="rId12"/>
    <p:sldId id="270" r:id="rId13"/>
    <p:sldId id="278" r:id="rId14"/>
    <p:sldId id="260" r:id="rId15"/>
    <p:sldId id="277" r:id="rId16"/>
    <p:sldId id="276" r:id="rId17"/>
    <p:sldId id="280" r:id="rId18"/>
    <p:sldId id="279" r:id="rId19"/>
    <p:sldId id="266" r:id="rId20"/>
    <p:sldId id="269" r:id="rId21"/>
    <p:sldId id="281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37EA5E-6CE3-4E7E-A41C-5B522F5FB2C6}" v="862" dt="2025-05-23T18:54:06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4672" y="4674077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ru-RU" sz="4400" dirty="0">
                <a:solidFill>
                  <a:schemeClr val="tx2"/>
                </a:solidFill>
              </a:rPr>
              <a:t>М</a:t>
            </a:r>
            <a:r>
              <a:rPr lang="ru-RU" sz="4000" dirty="0">
                <a:solidFill>
                  <a:schemeClr val="tx2"/>
                </a:solidFill>
              </a:rPr>
              <a:t>аркетинг OZON</a:t>
            </a:r>
          </a:p>
        </p:txBody>
      </p:sp>
      <p:pic>
        <p:nvPicPr>
          <p:cNvPr id="4" name="Рисунок 3" descr="Изображение выглядит как снимок экрана, Графика, графический дизайн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4B43140-429D-AA43-FA06-CE96226059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202"/>
          <a:stretch>
            <a:fillRect/>
          </a:stretch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27" name="Group 10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12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4672" y="5441108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ru-RU" sz="2000" dirty="0">
                <a:solidFill>
                  <a:schemeClr val="tx2"/>
                </a:solidFill>
              </a:rPr>
              <a:t>Соломенников Николай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Цвет электрик, Цвет Majorelle blue, сини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C97587-1B7C-D394-7417-C1BCA5BC55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870"/>
          <a:stretch>
            <a:fillRect/>
          </a:stretch>
        </p:blipFill>
        <p:spPr>
          <a:xfrm>
            <a:off x="-1041929" y="2549"/>
            <a:ext cx="13522052" cy="68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7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61E8D90-2071-EF7A-D715-62F980E4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5" y="285750"/>
            <a:ext cx="11619681" cy="616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9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DF45E7-A544-4BA0-5481-D733FE43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49" y="307651"/>
            <a:ext cx="11152302" cy="62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8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B54449-3992-E810-7502-307FC4A9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63" y="172064"/>
            <a:ext cx="10328675" cy="65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6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069C74-A897-F510-BE6E-C261E3E1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Ozon Business</a:t>
            </a:r>
          </a:p>
        </p:txBody>
      </p:sp>
      <p:pic>
        <p:nvPicPr>
          <p:cNvPr id="4" name="Объект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54B113E-D030-11BE-EBF7-CB703CE869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r="1480" b="1"/>
          <a:stretch>
            <a:fillRect/>
          </a:stretch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мяч, Цвет электрик, Цвет Majorelle blue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BC09713-5CD0-743F-5013-CD7339B7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096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мультфильм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B3DB72-ED50-6D93-752A-A49256AF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5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DDA71-986D-EB22-159C-916EB3D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Продвижение</a:t>
            </a:r>
          </a:p>
        </p:txBody>
      </p:sp>
      <p:pic>
        <p:nvPicPr>
          <p:cNvPr id="3" name="Рисунок 2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C2B4D3-59C7-5F18-6EBB-50668C03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82" y="1686284"/>
            <a:ext cx="10923230" cy="4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08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B95E7-2992-076B-8416-4459049E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SEO - оптимизация</a:t>
            </a:r>
          </a:p>
        </p:txBody>
      </p:sp>
      <p:pic>
        <p:nvPicPr>
          <p:cNvPr id="3" name="Рисунок 2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EE5300F-C72E-B0E8-5099-1DD22627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51" y="1511300"/>
            <a:ext cx="9478297" cy="46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6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B65D7-9E18-0C12-19BD-EA55F68E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Ozon</a:t>
            </a:r>
            <a:r>
              <a:rPr lang="ru-RU" dirty="0">
                <a:ea typeface="+mj-lt"/>
                <a:cs typeface="+mj-lt"/>
              </a:rPr>
              <a:t> Performance</a:t>
            </a:r>
          </a:p>
        </p:txBody>
      </p:sp>
      <p:pic>
        <p:nvPicPr>
          <p:cNvPr id="3" name="Рисунок 2" descr="Изображение выглядит как текст, снимок экрана, программное обеспечение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8CDE875-D6DB-98D5-E78A-DD15BD58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42" y="1684045"/>
            <a:ext cx="8988326" cy="45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06804-C397-E58A-746D-B9C85F6D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60" y="368298"/>
            <a:ext cx="6064320" cy="1076785"/>
          </a:xfrm>
        </p:spPr>
        <p:txBody>
          <a:bodyPr anchor="b">
            <a:normAutofit/>
          </a:bodyPr>
          <a:lstStyle/>
          <a:p>
            <a:r>
              <a:rPr lang="ru-RU" dirty="0"/>
              <a:t>Экосистема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8F80B2-51FB-0321-F431-C7C343A27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42" y="1767463"/>
            <a:ext cx="5123643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Ozon - </a:t>
            </a:r>
            <a:r>
              <a:rPr lang="en-US" sz="2200" dirty="0" err="1">
                <a:ea typeface="+mn-lt"/>
                <a:cs typeface="+mn-lt"/>
              </a:rPr>
              <a:t>основной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маркетплейс</a:t>
            </a:r>
            <a:endParaRPr lang="ru-RU" dirty="0" err="1"/>
          </a:p>
          <a:p>
            <a:r>
              <a:rPr lang="en-US" sz="2200" dirty="0">
                <a:ea typeface="+mn-lt"/>
                <a:cs typeface="+mn-lt"/>
              </a:rPr>
              <a:t>Ozon Seller - Ozon </a:t>
            </a:r>
            <a:r>
              <a:rPr lang="en-US" sz="2200" dirty="0" err="1">
                <a:ea typeface="+mn-lt"/>
                <a:cs typeface="+mn-lt"/>
              </a:rPr>
              <a:t>для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продавцов</a:t>
            </a:r>
            <a:endParaRPr lang="en-US" dirty="0" err="1"/>
          </a:p>
          <a:p>
            <a:r>
              <a:rPr lang="en-US" sz="2200" dirty="0">
                <a:ea typeface="+mn-lt"/>
                <a:cs typeface="+mn-lt"/>
              </a:rPr>
              <a:t>Ozon Business - b2b-маркетплейс</a:t>
            </a:r>
          </a:p>
          <a:p>
            <a:r>
              <a:rPr lang="en-US" sz="2200" dirty="0">
                <a:ea typeface="+mn-lt"/>
                <a:cs typeface="+mn-lt"/>
              </a:rPr>
              <a:t>Ozon Bank - </a:t>
            </a:r>
            <a:r>
              <a:rPr lang="en-US" sz="2200" dirty="0" err="1">
                <a:ea typeface="+mn-lt"/>
                <a:cs typeface="+mn-lt"/>
              </a:rPr>
              <a:t>финансовая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система</a:t>
            </a:r>
            <a:endParaRPr lang="en-US" dirty="0" err="1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Ozon Travel - </a:t>
            </a:r>
            <a:r>
              <a:rPr lang="en-US" sz="2200" dirty="0" err="1">
                <a:ea typeface="+mn-lt"/>
                <a:cs typeface="+mn-lt"/>
              </a:rPr>
              <a:t>билеты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отели</a:t>
            </a:r>
            <a:endParaRPr lang="en-US" dirty="0" err="1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Объект 3" descr="Изображение выглядит как текст, круг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9886B2-0724-40D1-01E1-E8B1E6BF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2" r="3387" b="-1"/>
          <a:stretch>
            <a:fillRect/>
          </a:stretch>
        </p:blipFill>
        <p:spPr>
          <a:xfrm>
            <a:off x="5815663" y="368720"/>
            <a:ext cx="6075808" cy="607141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863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9E6ED-8A08-6190-3F95-7059C1DF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Купоны и промокоды</a:t>
            </a: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145465E-5D12-AE08-EFFC-B9EDBAD86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9" y="1717470"/>
            <a:ext cx="5244793" cy="366067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F2C482-CF98-3EBC-2D44-2266D2B30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85" y="1399561"/>
            <a:ext cx="5622005" cy="40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0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DD09A11-F364-D5E9-36CB-D22946B1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63" y="409677"/>
            <a:ext cx="8300075" cy="60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6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03750-ADF1-8B9B-0F0A-5F680FB1B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Маркетплейс</a:t>
            </a:r>
          </a:p>
        </p:txBody>
      </p:sp>
      <p:pic>
        <p:nvPicPr>
          <p:cNvPr id="6" name="Рисунок 5" descr="Изображение выглядит как текст, снимок экрана, Реклама в Интернете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2B0512-F94D-D1F4-F436-70B6428D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054" y="1876321"/>
            <a:ext cx="5891246" cy="3670713"/>
          </a:xfrm>
          <a:prstGeom prst="rect">
            <a:avLst/>
          </a:prstGeom>
        </p:spPr>
      </p:pic>
      <p:pic>
        <p:nvPicPr>
          <p:cNvPr id="5" name="Рисунок 4" descr="Изображение выглядит как мультфильм, рисунок, иллюстрация, зарисо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2B580C-6383-535E-5B42-8CA0D48C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69" y="1687870"/>
            <a:ext cx="4317868" cy="38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9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снимок экрана, Шрифт, Бренд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BEC779-6B51-98C1-8CBE-B2FAA8F06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75" b="1495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5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CEC61-3E8F-AB13-07FC-12682B47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Акции</a:t>
            </a:r>
          </a:p>
        </p:txBody>
      </p:sp>
      <p:pic>
        <p:nvPicPr>
          <p:cNvPr id="4" name="Объект 3" descr="Изображение выглядит как текст, снимок экрана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B8B00F8-9E73-0C5E-5A35-8A013B836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15" y="1506077"/>
            <a:ext cx="7742950" cy="4351338"/>
          </a:xfrm>
        </p:spPr>
      </p:pic>
      <p:pic>
        <p:nvPicPr>
          <p:cNvPr id="5" name="Рисунок 4" descr="Изображение выглядит как текст, компьютер, снимок экрана, Веб-сай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3263FD-0651-6634-5630-2903821F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277" y="1506538"/>
            <a:ext cx="2590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9DD4E-E827-4D46-936C-A75F37F1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Логистика</a:t>
            </a:r>
          </a:p>
        </p:txBody>
      </p:sp>
      <p:pic>
        <p:nvPicPr>
          <p:cNvPr id="4" name="Объект 3" descr="Изображение выглядит как стена, в помещении, потолок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DFE30E-E1D8-91B0-6AB3-266A70C4D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023" y="1973108"/>
            <a:ext cx="5482470" cy="3335339"/>
          </a:xfrm>
        </p:spPr>
      </p:pic>
      <p:pic>
        <p:nvPicPr>
          <p:cNvPr id="5" name="Рисунок 4" descr="Изображение выглядит как текст, снимок экрана, Параллельный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F8D642-0D2D-B8D3-3920-28AEA7A5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64" y="1974593"/>
            <a:ext cx="5799703" cy="32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3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Мобильный телефон, гадже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065F3BF-C598-63EB-15BF-4535223C5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53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1CEC6-BB0E-8A21-CDB8-AC59F71B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Premium</a:t>
            </a:r>
          </a:p>
        </p:txBody>
      </p:sp>
      <p:pic>
        <p:nvPicPr>
          <p:cNvPr id="7" name="Объект 6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777C42C-AAD9-07ED-A954-1A23885B3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318"/>
            <a:ext cx="10515600" cy="4309951"/>
          </a:xfrm>
        </p:spPr>
      </p:pic>
    </p:spTree>
    <p:extLst>
      <p:ext uri="{BB962C8B-B14F-4D97-AF65-F5344CB8AC3E}">
        <p14:creationId xmlns:p14="http://schemas.microsoft.com/office/powerpoint/2010/main" val="185323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0AC94-C763-0985-53E0-4B8A3DDE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729A7A-97AC-0544-AA6D-1E417C6F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19" y="1684029"/>
            <a:ext cx="9219383" cy="43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972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Маркетинг OZON</vt:lpstr>
      <vt:lpstr>Экосистема</vt:lpstr>
      <vt:lpstr>Маркетплейс</vt:lpstr>
      <vt:lpstr>Презентация PowerPoint</vt:lpstr>
      <vt:lpstr>Акции</vt:lpstr>
      <vt:lpstr>Логистика</vt:lpstr>
      <vt:lpstr>Презентация PowerPoint</vt:lpstr>
      <vt:lpstr>Premium</vt:lpstr>
      <vt:lpstr>Обратная связь</vt:lpstr>
      <vt:lpstr>Презентация PowerPoint</vt:lpstr>
      <vt:lpstr>Презентация PowerPoint</vt:lpstr>
      <vt:lpstr>Презентация PowerPoint</vt:lpstr>
      <vt:lpstr>Презентация PowerPoint</vt:lpstr>
      <vt:lpstr>Ozon Business</vt:lpstr>
      <vt:lpstr>Презентация PowerPoint</vt:lpstr>
      <vt:lpstr>Презентация PowerPoint</vt:lpstr>
      <vt:lpstr>Продвижение</vt:lpstr>
      <vt:lpstr>SEO - оптимизация</vt:lpstr>
      <vt:lpstr>Ozon Performance</vt:lpstr>
      <vt:lpstr>Купоны и промокоды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386</cp:revision>
  <dcterms:created xsi:type="dcterms:W3CDTF">2025-05-21T20:00:05Z</dcterms:created>
  <dcterms:modified xsi:type="dcterms:W3CDTF">2025-05-23T19:03:42Z</dcterms:modified>
</cp:coreProperties>
</file>